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2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4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8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2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2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7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4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1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7913-9EC3-4BB8-9ADB-14DDD11EE1A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82D58-7DB9-4E6C-9FF0-718340DA2B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0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36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6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83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4" y="0"/>
            <a:ext cx="795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8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0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82"/>
            <a:ext cx="95154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5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774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6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3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13"/>
            <a:ext cx="97345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4" y="0"/>
            <a:ext cx="732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6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9" y="223760"/>
            <a:ext cx="99631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58" y="0"/>
            <a:ext cx="8525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47"/>
            <a:ext cx="102393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4" y="0"/>
            <a:ext cx="7485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1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4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2022-12-26T22:27:11Z</dcterms:created>
  <dcterms:modified xsi:type="dcterms:W3CDTF">2022-12-26T23:12:12Z</dcterms:modified>
</cp:coreProperties>
</file>